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22.10.2021.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nostalgic blue background hd | Blue background images, Blue background  wallpapers, Blue backgrounds">
            <a:extLst>
              <a:ext uri="{FF2B5EF4-FFF2-40B4-BE49-F238E27FC236}">
                <a16:creationId xmlns:a16="http://schemas.microsoft.com/office/drawing/2014/main" id="{667509AB-F412-4985-96D7-D5D7C31A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4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ssionary Sunday!, 100 Woodlawn Church Rd, Lenoir City, TN 37771-7220,  United States, 31 January 2021">
            <a:extLst>
              <a:ext uri="{FF2B5EF4-FFF2-40B4-BE49-F238E27FC236}">
                <a16:creationId xmlns:a16="http://schemas.microsoft.com/office/drawing/2014/main" id="{0F3FF646-5B56-4B3F-B939-7AAC3893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12" y="0"/>
            <a:ext cx="675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7B66095-6297-437C-AECF-6532AC35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4367"/>
            <a:ext cx="10218634" cy="68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8077A6-978D-4556-A7B1-C5D2B1AF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615" y="-279412"/>
            <a:ext cx="131852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Prikaz na zaslonu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Tihomir</cp:lastModifiedBy>
  <cp:revision>5</cp:revision>
  <dcterms:created xsi:type="dcterms:W3CDTF">2018-01-18T12:33:10Z</dcterms:created>
  <dcterms:modified xsi:type="dcterms:W3CDTF">2021-10-22T13:10:45Z</dcterms:modified>
</cp:coreProperties>
</file>